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7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06" r:id="rId11"/>
    <p:sldId id="304" r:id="rId12"/>
    <p:sldId id="308" r:id="rId13"/>
    <p:sldId id="303" r:id="rId14"/>
    <p:sldId id="292" r:id="rId15"/>
    <p:sldId id="301" r:id="rId16"/>
    <p:sldId id="300" r:id="rId17"/>
    <p:sldId id="296" r:id="rId18"/>
    <p:sldId id="264" r:id="rId19"/>
    <p:sldId id="295" r:id="rId20"/>
    <p:sldId id="293" r:id="rId21"/>
    <p:sldId id="294" r:id="rId22"/>
    <p:sldId id="309" r:id="rId23"/>
    <p:sldId id="282" r:id="rId24"/>
    <p:sldId id="257" r:id="rId25"/>
    <p:sldId id="307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2" autoAdjust="0"/>
    <p:restoredTop sz="87687" autoAdjust="0"/>
  </p:normalViewPr>
  <p:slideViewPr>
    <p:cSldViewPr snapToGrid="0">
      <p:cViewPr>
        <p:scale>
          <a:sx n="60" d="100"/>
          <a:sy n="60" d="100"/>
        </p:scale>
        <p:origin x="6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</a:t>
            </a:r>
            <a:r>
              <a:rPr kumimoji="1" lang="ja-JP" altLang="en-US"/>
              <a:t>おいて、私たちは大きく成長することができました。</a:t>
            </a:r>
            <a:endParaRPr kumimoji="1" lang="en-US" altLang="ja-JP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160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nl.bz/8V9rXZ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髙見澤担当部分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リーダー担当</a:t>
            </a:r>
            <a:r>
              <a:rPr lang="ja-JP" altLang="en-US" dirty="0">
                <a:solidFill>
                  <a:srgbClr val="FF0000"/>
                </a:solidFill>
              </a:rPr>
              <a:t>の役割・実際の仕事内容について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スライドは１枚で納めるように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自分で発表してもらう部分になるため、すきにページを作ってください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目安は３０秒～１分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背景はプロフェッショナル風で続ける部分なんで黒固定で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文字色は自由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0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13705-F433-E334-8681-040B5BC7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馬屋原担当部分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7D50DD-4A24-B101-E281-0B7E006F4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DBA</a:t>
            </a:r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kumimoji="1" lang="ja-JP" altLang="en-US" dirty="0">
                <a:solidFill>
                  <a:srgbClr val="FF0000"/>
                </a:solidFill>
              </a:rPr>
              <a:t>品質管理担当</a:t>
            </a:r>
            <a:r>
              <a:rPr lang="ja-JP" altLang="en-US" dirty="0">
                <a:solidFill>
                  <a:srgbClr val="FF0000"/>
                </a:solidFill>
              </a:rPr>
              <a:t>の役割・実際の仕事内容について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スライドは１枚で納めるように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自分で発表してもらう部分になるため、すきにページを作ってください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目安は３０秒～１分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背景はプロフェッショナル風で続ける部分なんで黒固定で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文字色は自由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6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898640-DFC1-5CB7-A7CF-B6928F57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川田（構成管理担当）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C1F22F-0B6A-D011-3967-A1995760D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b="1" dirty="0">
                <a:solidFill>
                  <a:srgbClr val="FF0000"/>
                </a:solidFill>
              </a:rPr>
              <a:t>実際の仕事内容：</a:t>
            </a:r>
            <a:r>
              <a:rPr kumimoji="1" lang="en-US" altLang="ja-JP" dirty="0">
                <a:solidFill>
                  <a:srgbClr val="FF0000"/>
                </a:solidFill>
              </a:rPr>
              <a:t>Git</a:t>
            </a:r>
            <a:r>
              <a:rPr kumimoji="1" lang="ja-JP" altLang="en-US" dirty="0">
                <a:solidFill>
                  <a:srgbClr val="FF0000"/>
                </a:solidFill>
              </a:rPr>
              <a:t>の管理・使用時の補佐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</a:rPr>
              <a:t>　　　　　　　　  　　 設計書の作成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sz="3600" b="1" dirty="0">
                <a:solidFill>
                  <a:srgbClr val="FF0000"/>
                </a:solidFill>
              </a:rPr>
              <a:t>実装で関わった所：</a:t>
            </a:r>
            <a:r>
              <a:rPr lang="ja-JP" altLang="en-US" dirty="0">
                <a:solidFill>
                  <a:srgbClr val="FF0000"/>
                </a:solidFill>
              </a:rPr>
              <a:t>デザイン全般、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				</a:t>
            </a:r>
            <a:r>
              <a:rPr lang="ja-JP" altLang="en-US" dirty="0">
                <a:solidFill>
                  <a:srgbClr val="FF0000"/>
                </a:solidFill>
              </a:rPr>
              <a:t>　タスク一覧機能、タスク追加追加機能　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※</a:t>
            </a:r>
            <a:r>
              <a:rPr lang="ja-JP" altLang="en-US" dirty="0">
                <a:solidFill>
                  <a:srgbClr val="FF0000"/>
                </a:solidFill>
              </a:rPr>
              <a:t>不安はたくさんあったが、メンバーや講師のお陰で、</a:t>
            </a:r>
            <a:endParaRPr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rgbClr val="FF0000"/>
                </a:solidFill>
              </a:rPr>
              <a:t>　なんとか役割を果たせたと思います。感謝！！　　　　　　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621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DE2ED-F5AF-918B-844A-540BDEAE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鴨担当部分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990FDF-1F94-7146-E5DC-BBF50B09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コミュニケーション管理・発表担当</a:t>
            </a:r>
            <a:r>
              <a:rPr lang="ja-JP" altLang="en-US" dirty="0">
                <a:solidFill>
                  <a:srgbClr val="FF0000"/>
                </a:solidFill>
              </a:rPr>
              <a:t>の役割・実際の仕事内容について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スライドは１枚で納めるように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自分で発表してもらう部分になるため、すきにページを作ってください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目安は３０秒～１分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背景はプロフェッショナル風で続ける部分なんで黒固定で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文字色は自由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678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みき（くろはな　みき）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好きもの： サンリオキャラクターの切り身ちゃん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兄の事が好きなので、貴重なお小遣いを使い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タスク管理アプリの作成を依頼した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98546" y="667573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46749">
            <a:off x="797527" y="2167708"/>
            <a:ext cx="112273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5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版権フリー</a:t>
            </a:r>
            <a:r>
              <a:rPr kumimoji="1" lang="en-US" altLang="ja-JP" sz="115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115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459298" y="2060440"/>
            <a:ext cx="1245476" cy="512175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6"/>
            <a:ext cx="1676339" cy="465900"/>
          </a:xfrm>
          <a:prstGeom prst="wedgeEllipseCallout">
            <a:avLst>
              <a:gd name="adj1" fmla="val -34756"/>
              <a:gd name="adj2" fmla="val -883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/>
          </a:bodyPr>
          <a:lstStyle/>
          <a:p>
            <a:pPr algn="ctr"/>
            <a:r>
              <a:rPr kumimoji="1" lang="ja-JP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タスク管理アプリに</a:t>
            </a:r>
            <a:br>
              <a:rPr kumimoji="1" lang="en-US" altLang="ja-JP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ja-JP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追加したもの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612" y="1622888"/>
            <a:ext cx="2716220" cy="507704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1E0834C-3FED-AAFA-3473-40AE44B9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359" y="227275"/>
            <a:ext cx="2716219" cy="173575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828307" y="583324"/>
            <a:ext cx="1822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ボイスロイド、タイムジャッジ部分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苦労したとこ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スライド作成担当：馬屋原さん</a:t>
            </a:r>
          </a:p>
        </p:txBody>
      </p:sp>
    </p:spTree>
    <p:extLst>
      <p:ext uri="{BB962C8B-B14F-4D97-AF65-F5344CB8AC3E}">
        <p14:creationId xmlns:p14="http://schemas.microsoft.com/office/powerpoint/2010/main" val="55113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087" y="1389731"/>
            <a:ext cx="9077826" cy="4078538"/>
          </a:xfrm>
        </p:spPr>
        <p:txBody>
          <a:bodyPr>
            <a:normAutofit/>
          </a:bodyPr>
          <a:lstStyle/>
          <a:p>
            <a:r>
              <a:rPr lang="ja-JP" altLang="en-US" sz="6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6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755272" y="1330106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54798" y="1294019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18380" y="1330108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10695" y="3693909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27424" y="4201740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8966917" y="3743901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49509" y="4225929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4" name="和太鼓でドン">
            <a:hlinkClick r:id="" action="ppaction://media"/>
            <a:extLst>
              <a:ext uri="{FF2B5EF4-FFF2-40B4-BE49-F238E27FC236}">
                <a16:creationId xmlns:a16="http://schemas.microsoft.com/office/drawing/2014/main" id="{ADB3A782-677C-4793-4755-6CDE2AA3B3A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9600" y="681037"/>
            <a:ext cx="1366022" cy="13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39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4" name="和太鼓でドドン">
            <a:hlinkClick r:id="" action="ppaction://media"/>
            <a:extLst>
              <a:ext uri="{FF2B5EF4-FFF2-40B4-BE49-F238E27FC236}">
                <a16:creationId xmlns:a16="http://schemas.microsoft.com/office/drawing/2014/main" id="{0B804567-631B-E0C0-36E9-69E1B250A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0974" y="100742"/>
            <a:ext cx="1489933" cy="14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333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に伝えることも意識するわよ♡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36" y="515809"/>
            <a:ext cx="11123141" cy="613212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使用素材</a:t>
            </a:r>
          </a:p>
          <a:p>
            <a:r>
              <a:rPr kumimoji="1" lang="ja-JP" altLang="en-US" dirty="0"/>
              <a:t>かわいいフリー素材集 いらすとや</a:t>
            </a:r>
          </a:p>
          <a:p>
            <a:r>
              <a:rPr kumimoji="1" lang="en-US" altLang="ja-JP" dirty="0"/>
              <a:t>https://onl.bz/EQYjqJw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使用音源</a:t>
            </a:r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カラオケ</a:t>
            </a:r>
            <a:r>
              <a:rPr kumimoji="1" lang="en-US" altLang="ja-JP" dirty="0"/>
              <a:t>】 Progress - kokua【</a:t>
            </a:r>
            <a:r>
              <a:rPr kumimoji="1" lang="ja-JP" altLang="en-US" dirty="0"/>
              <a:t>オフボーカル</a:t>
            </a:r>
            <a:r>
              <a:rPr kumimoji="1" lang="en-US" altLang="ja-JP" dirty="0"/>
              <a:t>】</a:t>
            </a:r>
          </a:p>
          <a:p>
            <a:r>
              <a:rPr kumimoji="1" lang="en-US" altLang="ja-JP" dirty="0"/>
              <a:t>https://youtu.be/7iMz1skVF_A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【Next time </a:t>
            </a:r>
            <a:r>
              <a:rPr kumimoji="1" lang="en-US" altLang="ja-JP" dirty="0" err="1"/>
              <a:t>preview】EVA</a:t>
            </a:r>
            <a:r>
              <a:rPr kumimoji="1" lang="en-US" altLang="ja-JP" dirty="0"/>
              <a:t> style 【</a:t>
            </a:r>
            <a:r>
              <a:rPr kumimoji="1" lang="ja-JP" altLang="en-US" dirty="0"/>
              <a:t>次回予告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エヴァ風の次回予告</a:t>
            </a:r>
          </a:p>
          <a:p>
            <a:r>
              <a:rPr kumimoji="1" lang="en-US" altLang="ja-JP" dirty="0"/>
              <a:t>https://youtu.be/9SiE1HK8cLE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プロフェッショナル 仕事の流儀 ポーン音 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ニコニ･コモンズ</a:t>
            </a:r>
          </a:p>
          <a:p>
            <a:r>
              <a:rPr kumimoji="1" lang="en-US" altLang="ja-JP" dirty="0">
                <a:hlinkClick r:id="rId2"/>
              </a:rPr>
              <a:t>https://onl.bz/8V9rXZQ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演出・アニメ</a:t>
            </a:r>
            <a:r>
              <a:rPr kumimoji="1" lang="en-US" altLang="ja-JP" dirty="0"/>
              <a:t>[1]</a:t>
            </a:r>
            <a:r>
              <a:rPr kumimoji="1" lang="ja-JP" altLang="en-US" dirty="0"/>
              <a:t>｜効果音ラボ</a:t>
            </a:r>
          </a:p>
          <a:p>
            <a:r>
              <a:rPr kumimoji="1" lang="en-US" altLang="ja-JP" dirty="0"/>
              <a:t>https://soundeffect-lab.info/sound/anime/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20814589">
            <a:off x="0" y="483509"/>
            <a:ext cx="4374849" cy="4928707"/>
          </a:xfrm>
          <a:prstGeom prst="cloudCallout">
            <a:avLst>
              <a:gd name="adj1" fmla="val 97236"/>
              <a:gd name="adj2" fmla="val 43099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03" y="82410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※</a:t>
            </a:r>
            <a:r>
              <a:rPr kumimoji="1" lang="ja-JP" altLang="en-US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-108985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" numSld="9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1649</TotalTime>
  <Words>1472</Words>
  <Application>Microsoft Office PowerPoint</Application>
  <PresentationFormat>ワイド画面</PresentationFormat>
  <Paragraphs>261</Paragraphs>
  <Slides>25</Slides>
  <Notes>13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8" baseType="lpstr">
      <vt:lpstr>HGS明朝B</vt:lpstr>
      <vt:lpstr>HGS明朝E</vt:lpstr>
      <vt:lpstr>HG創英角ﾎﾟｯﾌﾟ体</vt:lpstr>
      <vt:lpstr>HG明朝B</vt:lpstr>
      <vt:lpstr>HG明朝E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髙見澤担当部分</vt:lpstr>
      <vt:lpstr>馬屋原担当部分</vt:lpstr>
      <vt:lpstr>川田（構成管理担当）</vt:lpstr>
      <vt:lpstr>鴨担当部分</vt:lpstr>
      <vt:lpstr>妹ちゃんのプロフィール</vt:lpstr>
      <vt:lpstr>開発環境・技術スタック</vt:lpstr>
      <vt:lpstr>タスク管理アプリに 追加したもの</vt:lpstr>
      <vt:lpstr>ボイスロイド、タイムジャッジ部分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30</cp:revision>
  <dcterms:created xsi:type="dcterms:W3CDTF">2022-06-06T00:13:08Z</dcterms:created>
  <dcterms:modified xsi:type="dcterms:W3CDTF">2022-06-23T02:48:29Z</dcterms:modified>
</cp:coreProperties>
</file>